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fi-FI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99" autoAdjust="0"/>
    <p:restoredTop sz="94660"/>
  </p:normalViewPr>
  <p:slideViewPr>
    <p:cSldViewPr snapToGrid="0">
      <p:cViewPr varScale="1">
        <p:scale>
          <a:sx n="67" d="100"/>
          <a:sy n="67" d="100"/>
        </p:scale>
        <p:origin x="45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hdphoto1.wdp>
</file>

<file path=ppt/media/image1.pn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6ADCF2-8BA3-68C4-8598-5BA97B5EBDC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823D3EC-26B9-E851-47B1-4EC0E569196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F3639C5-F420-FA9E-F695-6B209C96BC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D4CF5-18F3-4348-8D5C-13064B9C149C}" type="datetimeFigureOut">
              <a:rPr lang="en-GB" smtClean="0"/>
              <a:t>18/11/2025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0732925-D079-1162-AD09-558A211883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ECAF461-401A-79A4-7B6D-73AE4E9F7A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72E8E9-CCD7-46CD-8F96-57EFE3553B2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0245502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F9C66A-E93A-6E98-B3B0-53C884129E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897C0FB-F12C-E986-D048-E9FC9DB7C7A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A40D6A5-6578-618B-FB50-BF749E3305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D4CF5-18F3-4348-8D5C-13064B9C149C}" type="datetimeFigureOut">
              <a:rPr lang="en-GB" smtClean="0"/>
              <a:t>18/11/2025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C0F2959-9A17-42ED-8A03-3C99A7C40A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1A8B817-FD0D-BA8A-46F5-5B23ECAF41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72E8E9-CCD7-46CD-8F96-57EFE3553B2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2498327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0A8559A-F3A6-9429-7315-6FBC0FD504B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927664C-CEEF-ACAB-8D79-8A361A661A5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8551E0F-D083-BE73-8016-5EF671D6D4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D4CF5-18F3-4348-8D5C-13064B9C149C}" type="datetimeFigureOut">
              <a:rPr lang="en-GB" smtClean="0"/>
              <a:t>18/11/2025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DCA0161-175F-E3BF-92E6-6233A61431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93CC22E-3470-0D2B-8BDB-BFD2C1154F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72E8E9-CCD7-46CD-8F96-57EFE3553B2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098683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07B3D3-AD50-D522-BF2A-90485FDF88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2E3A7D-24B5-6223-15CF-EC123A6A000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5CA0006-5FCB-3A24-7905-5E104FDF71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D4CF5-18F3-4348-8D5C-13064B9C149C}" type="datetimeFigureOut">
              <a:rPr lang="en-GB" smtClean="0"/>
              <a:t>18/11/2025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59C1232-B612-4146-07EE-CAFC7E3631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16FA020-AA44-BDAD-66D3-205473D860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72E8E9-CCD7-46CD-8F96-57EFE3553B2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642883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DE4F9F-A405-E452-86C0-39FB53CBB3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E2F160D-FFE4-9B8F-065F-4191D2AB491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F52C233-3B31-F81C-4559-87F6825258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D4CF5-18F3-4348-8D5C-13064B9C149C}" type="datetimeFigureOut">
              <a:rPr lang="en-GB" smtClean="0"/>
              <a:t>18/11/2025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BEEDD95-27EB-125B-77D7-06373DBBCD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8EBEE2-D14D-09EE-8877-3641A1DC0D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72E8E9-CCD7-46CD-8F96-57EFE3553B2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331603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B4C07B-06A3-C595-454A-62F9F20620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65FC5B-EDA4-0016-9431-5AF5F4233C8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499981A-6343-9E1F-F886-87C2ECE6A90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9744AA2-A8A1-F346-D5F5-89B924140D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D4CF5-18F3-4348-8D5C-13064B9C149C}" type="datetimeFigureOut">
              <a:rPr lang="en-GB" smtClean="0"/>
              <a:t>18/11/2025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EF7C659-425D-BBC8-11DD-8C67EDC51A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A32A1F0-DC77-8D08-3192-7919B888DA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72E8E9-CCD7-46CD-8F96-57EFE3553B2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987952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6CB72E-57CC-66B5-6DD0-8E0EA593F4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2918D29-D57A-95EE-5368-418E95E4FE0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ECC8BB2-70EC-8CC2-F645-CA10B30DF1F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B932914-CB8B-84C8-105D-E9AA71FAF10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478ED42-320D-D9E5-6013-409AF5592FA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1FA2440-D971-8898-FC53-E9A84FE6A9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D4CF5-18F3-4348-8D5C-13064B9C149C}" type="datetimeFigureOut">
              <a:rPr lang="en-GB" smtClean="0"/>
              <a:t>18/11/2025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D673EDF-90DE-D12D-CFB2-5FC3B7EB03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DC56D04-0863-06B7-699F-C0DADFBCAF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72E8E9-CCD7-46CD-8F96-57EFE3553B2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0241818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43132E-B126-DCF0-6B7A-F359E2C678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D911702-00AE-A444-B492-0A062B8279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D4CF5-18F3-4348-8D5C-13064B9C149C}" type="datetimeFigureOut">
              <a:rPr lang="en-GB" smtClean="0"/>
              <a:t>18/11/2025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AB35BF9-CAB6-015A-661E-B409681D13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7463675-1B71-2AA1-804D-F0D9ED22CF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72E8E9-CCD7-46CD-8F96-57EFE3553B2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3675988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812ED91-B685-B81E-3983-5F2A50E895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D4CF5-18F3-4348-8D5C-13064B9C149C}" type="datetimeFigureOut">
              <a:rPr lang="en-GB" smtClean="0"/>
              <a:t>18/11/2025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D1A6237-4DEF-AC7D-EDE2-8E947C25BC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82FED88-B8E8-E4C6-8A76-9675125D59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72E8E9-CCD7-46CD-8F96-57EFE3553B2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36700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C2F06D-6171-4743-19FA-D1452BDD98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8C76B1-DEC6-E6CC-E7B1-E73EB31214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8393BB9-989C-5C1D-CA73-91BE8744D6E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6540EF4-5909-F150-EE62-079383DE95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D4CF5-18F3-4348-8D5C-13064B9C149C}" type="datetimeFigureOut">
              <a:rPr lang="en-GB" smtClean="0"/>
              <a:t>18/11/2025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3C4044C-5C6B-2389-F8C3-855A10C4F0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11143D1-4F8A-98F1-BA75-3DD683071C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72E8E9-CCD7-46CD-8F96-57EFE3553B2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692438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C172AC-3735-C3A6-50B2-DEB14CC23C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43A5026-D04E-F98E-3287-79A66AAC5D3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C5220E1-360C-0A75-D108-BF968894A77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02AD0D8-1DDD-7039-98D9-0A8DBAA0B3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D4CF5-18F3-4348-8D5C-13064B9C149C}" type="datetimeFigureOut">
              <a:rPr lang="en-GB" smtClean="0"/>
              <a:t>18/11/2025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9F4901A-1234-F2DF-35C5-D5F680E285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07722D7-9BCE-1EF5-4971-25A2792969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72E8E9-CCD7-46CD-8F96-57EFE3553B2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671809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4D5646C-F513-4385-362A-B1EB3F3497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33FA350-5B27-DB62-D3E2-A9764C0C4A6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3A2D300-7EA7-2FD7-BA67-E48471112C2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63AD4CF5-18F3-4348-8D5C-13064B9C149C}" type="datetimeFigureOut">
              <a:rPr lang="en-GB" smtClean="0"/>
              <a:t>18/11/2025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5863F56-6512-06D7-C788-BA573B805F4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ED58A61-79F4-5966-017C-D30F8D419B6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372E8E9-CCD7-46CD-8F96-57EFE3553B2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503223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i-FI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yellow square with writing on it&#10;&#10;AI-generated content may be incorrect.">
            <a:extLst>
              <a:ext uri="{FF2B5EF4-FFF2-40B4-BE49-F238E27FC236}">
                <a16:creationId xmlns:a16="http://schemas.microsoft.com/office/drawing/2014/main" id="{9D2353E3-3E65-9C96-99D0-2041A184054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181" y="1379919"/>
            <a:ext cx="3674938" cy="2675762"/>
          </a:xfrm>
          <a:prstGeom prst="rect">
            <a:avLst/>
          </a:prstGeom>
        </p:spPr>
      </p:pic>
      <p:pic>
        <p:nvPicPr>
          <p:cNvPr id="7" name="Picture 6" descr="A white plastic object with text&#10;&#10;AI-generated content may be incorrect.">
            <a:extLst>
              <a:ext uri="{FF2B5EF4-FFF2-40B4-BE49-F238E27FC236}">
                <a16:creationId xmlns:a16="http://schemas.microsoft.com/office/drawing/2014/main" id="{E24C4403-7D61-2842-5BA4-6B70DF4B3A1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50000"/>
                    </a14:imgEffect>
                    <a14:imgEffect>
                      <a14:brightnessContrast bright="2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64720" y="1379919"/>
            <a:ext cx="2886864" cy="26757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851111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</TotalTime>
  <Words>0</Words>
  <Application>Microsoft Office PowerPoint</Application>
  <PresentationFormat>Widescreen</PresentationFormat>
  <Paragraphs>0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Aptos</vt:lpstr>
      <vt:lpstr>Aptos Display</vt:lpstr>
      <vt:lpstr>Arial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Vikström, Thomas</dc:creator>
  <cp:lastModifiedBy>Vikström, Thomas</cp:lastModifiedBy>
  <cp:revision>1</cp:revision>
  <dcterms:created xsi:type="dcterms:W3CDTF">2025-11-18T17:18:11Z</dcterms:created>
  <dcterms:modified xsi:type="dcterms:W3CDTF">2025-11-18T17:22:32Z</dcterms:modified>
</cp:coreProperties>
</file>

<file path=docProps/thumbnail.jpeg>
</file>